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76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1" r:id="rId6"/>
    <p:sldId id="262" r:id="rId7"/>
    <p:sldId id="263" r:id="rId8"/>
    <p:sldId id="266" r:id="rId9"/>
    <p:sldId id="268" r:id="rId10"/>
    <p:sldId id="257" r:id="rId11"/>
    <p:sldId id="264" r:id="rId12"/>
    <p:sldId id="265" r:id="rId13"/>
    <p:sldId id="267" r:id="rId14"/>
    <p:sldId id="260" r:id="rId15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3" d="100"/>
          <a:sy n="53" d="100"/>
        </p:scale>
        <p:origin x="-468" y="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7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image" Target="../media/image21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image" Target="../media/image21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6/7/layout/LinearArrowProcessNumbered" loCatId="process" qsTypeId="urn:microsoft.com/office/officeart/2005/8/quickstyle/simple2" qsCatId="simple" csTypeId="urn:microsoft.com/office/officeart/2005/8/colors/accent2_2" csCatId="accent2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 anchor="ctr"/>
        <a:lstStyle/>
        <a:p>
          <a:pPr algn="ctr" rtl="0"/>
          <a:r>
            <a:rPr lang="ru-RU" sz="1400" noProof="0" dirty="0"/>
            <a:t>Место моего рождения – </a:t>
          </a:r>
          <a:r>
            <a:rPr lang="ru-RU" sz="1400" noProof="0" dirty="0" err="1"/>
            <a:t>г.Казань</a:t>
          </a:r>
          <a:endParaRPr lang="ru-RU" sz="1400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ru-RU" sz="4000" noProof="0" dirty="0"/>
        </a:p>
      </dgm:t>
    </dgm:pt>
    <dgm:pt modelId="{808B76D0-8EC7-469A-93AC-7A6017188A9D}" type="sibTrans" cxnId="{C5E94186-9CB6-4C42-92B3-C546CC53A7B9}">
      <dgm:prSet phldrT="1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noProof="0">
              <a:solidFill>
                <a:schemeClr val="bg2"/>
              </a:solidFill>
            </a:rPr>
            <a:t>1</a:t>
          </a:r>
          <a:endParaRPr lang="ru-RU" noProof="0" dirty="0">
            <a:solidFill>
              <a:schemeClr val="bg2"/>
            </a:solidFill>
          </a:endParaRPr>
        </a:p>
      </dgm:t>
    </dgm:pt>
    <dgm:pt modelId="{4E8D2E69-0173-4BD3-B96A-7A9C5DD12B47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 anchor="ctr"/>
        <a:lstStyle/>
        <a:p>
          <a:pPr algn="ctr" rtl="0"/>
          <a:r>
            <a:rPr lang="ru-RU" sz="1400" noProof="0" dirty="0"/>
            <a:t>На экскурсию за знаниями о городе 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ru-RU" sz="4000" noProof="0" dirty="0"/>
        </a:p>
      </dgm:t>
    </dgm:pt>
    <dgm:pt modelId="{FEF1E80E-8A9E-4B0A-817C-2A4CFDCF3FB2}" type="sibTrans" cxnId="{0F866C41-EB5F-47BD-A2CD-A58671F15B67}">
      <dgm:prSet phldrT="2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noProof="0">
              <a:solidFill>
                <a:schemeClr val="bg2"/>
              </a:solidFill>
            </a:rPr>
            <a:t>2</a:t>
          </a:r>
          <a:endParaRPr lang="ru-RU" noProof="0" dirty="0">
            <a:solidFill>
              <a:schemeClr val="bg2"/>
            </a:solidFill>
          </a:endParaRPr>
        </a:p>
      </dgm:t>
    </dgm:pt>
    <dgm:pt modelId="{93A6A030-ABAB-4EFA-B539-0FDB3E07C1EF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 anchor="ctr"/>
        <a:lstStyle/>
        <a:p>
          <a:pPr algn="ctr" rtl="0"/>
          <a:r>
            <a:rPr lang="ru-RU" sz="1400" dirty="0"/>
            <a:t>Я и мой город в настоящем и будущем</a:t>
          </a:r>
          <a:endParaRPr lang="ru-RU" sz="1400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ru-RU" sz="4000" noProof="0" dirty="0"/>
        </a:p>
      </dgm:t>
    </dgm:pt>
    <dgm:pt modelId="{BFE0749E-E343-4A6F-BD09-2810EE6B4BD7}" type="sibTrans" cxnId="{4B40C8DC-6B57-4F5B-8440-7241C649700B}">
      <dgm:prSet phldrT="3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ru-RU" noProof="0" dirty="0">
              <a:solidFill>
                <a:schemeClr val="bg2"/>
              </a:solidFill>
            </a:rPr>
            <a:t>3</a:t>
          </a:r>
        </a:p>
      </dgm:t>
    </dgm:pt>
    <dgm:pt modelId="{3C40F323-2A26-1146-9131-B2D8B599E05D}" type="pres">
      <dgm:prSet presAssocID="{D4503D04-C97E-4622-AE07-D0307CB3B4C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CA727-22E4-1143-B024-CE111CF4A770}" type="pres">
      <dgm:prSet presAssocID="{AAC263CB-8256-4B03-92FE-1622698FB3E9}" presName="compositeNode" presStyleCnt="0"/>
      <dgm:spPr/>
    </dgm:pt>
    <dgm:pt modelId="{321FD1E3-6BBE-294B-B4C0-6DC5A435E948}" type="pres">
      <dgm:prSet presAssocID="{AAC263CB-8256-4B03-92FE-1622698FB3E9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0577C9B-C730-EA49-B58D-C5D075366A14}" type="pres">
      <dgm:prSet presAssocID="{AAC263CB-8256-4B03-92FE-1622698FB3E9}" presName="parSh" presStyleCnt="0"/>
      <dgm:spPr/>
    </dgm:pt>
    <dgm:pt modelId="{8B390F72-5471-DD42-9CE3-6F37BDA74B87}" type="pres">
      <dgm:prSet presAssocID="{AAC263CB-8256-4B03-92FE-1622698FB3E9}" presName="lineNode" presStyleLbl="alignAccFollowNode1" presStyleIdx="0" presStyleCnt="9"/>
      <dgm:spPr/>
    </dgm:pt>
    <dgm:pt modelId="{B510E1DB-3720-2045-A15B-D53248B697B7}" type="pres">
      <dgm:prSet presAssocID="{AAC263CB-8256-4B03-92FE-1622698FB3E9}" presName="lineArrowNode" presStyleLbl="alignAccFollowNode1" presStyleIdx="1" presStyleCnt="9"/>
      <dgm:spPr/>
    </dgm:pt>
    <dgm:pt modelId="{CE8B700A-AC6F-0E47-AEFA-DA760C3E6A6D}" type="pres">
      <dgm:prSet presAssocID="{808B76D0-8EC7-469A-93AC-7A6017188A9D}" presName="sibTransNodeCircle" presStyleLbl="alignNode1" presStyleIdx="0" presStyleCnt="3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FCC40D6F-EEB6-3446-88E1-B053AA67D0BA}" type="pres">
      <dgm:prSet presAssocID="{808B76D0-8EC7-469A-93AC-7A6017188A9D}" presName="spacerBetweenCircleAndCallout" presStyleCnt="0">
        <dgm:presLayoutVars/>
      </dgm:prSet>
      <dgm:spPr/>
    </dgm:pt>
    <dgm:pt modelId="{12DC819D-BB19-CE49-AFEB-155922B01406}" type="pres">
      <dgm:prSet presAssocID="{AAC263CB-8256-4B03-92FE-1622698FB3E9}" presName="nodeText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696F0-ABD6-D744-AF78-0E1E04C15B58}" type="pres">
      <dgm:prSet presAssocID="{808B76D0-8EC7-469A-93AC-7A6017188A9D}" presName="sibTransComposite" presStyleCnt="0"/>
      <dgm:spPr/>
    </dgm:pt>
    <dgm:pt modelId="{EC700B7C-22AD-A448-932D-B2D74EB83739}" type="pres">
      <dgm:prSet presAssocID="{4E8D2E69-0173-4BD3-B96A-7A9C5DD12B47}" presName="compositeNode" presStyleCnt="0"/>
      <dgm:spPr/>
    </dgm:pt>
    <dgm:pt modelId="{DA09631C-A7BE-7B4B-B67A-731744F53514}" type="pres">
      <dgm:prSet presAssocID="{4E8D2E69-0173-4BD3-B96A-7A9C5DD12B47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325962D1-06AA-2647-AF55-6B9872C540C1}" type="pres">
      <dgm:prSet presAssocID="{4E8D2E69-0173-4BD3-B96A-7A9C5DD12B47}" presName="parSh" presStyleCnt="0"/>
      <dgm:spPr/>
    </dgm:pt>
    <dgm:pt modelId="{4A0B88BF-91DC-214E-A662-99F2E5E1AA6F}" type="pres">
      <dgm:prSet presAssocID="{4E8D2E69-0173-4BD3-B96A-7A9C5DD12B47}" presName="lineNode" presStyleLbl="alignAccFollowNode1" presStyleIdx="3" presStyleCnt="9"/>
      <dgm:spPr/>
    </dgm:pt>
    <dgm:pt modelId="{C1172316-FFE1-2D41-82E9-8EB0F5EACF76}" type="pres">
      <dgm:prSet presAssocID="{4E8D2E69-0173-4BD3-B96A-7A9C5DD12B47}" presName="lineArrowNode" presStyleLbl="alignAccFollowNode1" presStyleIdx="4" presStyleCnt="9"/>
      <dgm:spPr/>
    </dgm:pt>
    <dgm:pt modelId="{D40ADF37-3E5B-2D42-9470-8264667346F7}" type="pres">
      <dgm:prSet presAssocID="{FEF1E80E-8A9E-4B0A-817C-2A4CFDCF3FB2}" presName="sibTransNodeCircle" presStyleLbl="alignNode1" presStyleIdx="1" presStyleCnt="3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9A2130FA-E71D-2149-B6B5-729705DA753F}" type="pres">
      <dgm:prSet presAssocID="{FEF1E80E-8A9E-4B0A-817C-2A4CFDCF3FB2}" presName="spacerBetweenCircleAndCallout" presStyleCnt="0">
        <dgm:presLayoutVars/>
      </dgm:prSet>
      <dgm:spPr/>
    </dgm:pt>
    <dgm:pt modelId="{EA4D4141-C1BF-E74E-8ECF-933FF6EE68D4}" type="pres">
      <dgm:prSet presAssocID="{4E8D2E69-0173-4BD3-B96A-7A9C5DD12B47}" presName="nodeText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22F12-2F31-1041-9626-1A4A27C2D252}" type="pres">
      <dgm:prSet presAssocID="{FEF1E80E-8A9E-4B0A-817C-2A4CFDCF3FB2}" presName="sibTransComposite" presStyleCnt="0"/>
      <dgm:spPr/>
    </dgm:pt>
    <dgm:pt modelId="{B400E8F3-1394-C54D-A864-8B6685A025A9}" type="pres">
      <dgm:prSet presAssocID="{93A6A030-ABAB-4EFA-B539-0FDB3E07C1EF}" presName="compositeNode" presStyleCnt="0"/>
      <dgm:spPr/>
    </dgm:pt>
    <dgm:pt modelId="{0257A0F1-83E2-5242-BBAF-4082D66272A5}" type="pres">
      <dgm:prSet presAssocID="{93A6A030-ABAB-4EFA-B539-0FDB3E07C1E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7F89A7B0-A25A-A34E-9E43-6769278A1274}" type="pres">
      <dgm:prSet presAssocID="{93A6A030-ABAB-4EFA-B539-0FDB3E07C1EF}" presName="parSh" presStyleCnt="0"/>
      <dgm:spPr/>
    </dgm:pt>
    <dgm:pt modelId="{EBC17C66-42F5-8741-9366-67B899EB8470}" type="pres">
      <dgm:prSet presAssocID="{93A6A030-ABAB-4EFA-B539-0FDB3E07C1EF}" presName="lineNode" presStyleLbl="alignAccFollowNode1" presStyleIdx="6" presStyleCnt="9"/>
      <dgm:spPr/>
    </dgm:pt>
    <dgm:pt modelId="{35A0AD7D-4761-5A4E-8421-A0D0A060E3A2}" type="pres">
      <dgm:prSet presAssocID="{93A6A030-ABAB-4EFA-B539-0FDB3E07C1EF}" presName="lineArrowNode" presStyleLbl="alignAccFollowNode1" presStyleIdx="7" presStyleCnt="9"/>
      <dgm:spPr/>
    </dgm:pt>
    <dgm:pt modelId="{2E09C126-5366-AA41-9BAD-31AD467B40A9}" type="pres">
      <dgm:prSet presAssocID="{BFE0749E-E343-4A6F-BD09-2810EE6B4BD7}" presName="sibTransNodeCircle" presStyleLbl="alignNode1" presStyleIdx="2" presStyleCnt="3">
        <dgm:presLayoutVars>
          <dgm:chMax val="0"/>
          <dgm:bulletEnabled/>
        </dgm:presLayoutVars>
      </dgm:prSet>
      <dgm:spPr/>
      <dgm:t>
        <a:bodyPr/>
        <a:lstStyle/>
        <a:p>
          <a:endParaRPr lang="ru-RU"/>
        </a:p>
      </dgm:t>
    </dgm:pt>
    <dgm:pt modelId="{7D99A2E4-B1CC-5046-9048-90027FA547BE}" type="pres">
      <dgm:prSet presAssocID="{BFE0749E-E343-4A6F-BD09-2810EE6B4BD7}" presName="spacerBetweenCircleAndCallout" presStyleCnt="0">
        <dgm:presLayoutVars/>
      </dgm:prSet>
      <dgm:spPr/>
    </dgm:pt>
    <dgm:pt modelId="{2CCAA94D-0D9E-CB40-97A3-00A05F4F0DC2}" type="pres">
      <dgm:prSet presAssocID="{93A6A030-ABAB-4EFA-B539-0FDB3E07C1EF}" presName="nodeText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585681-ECF5-4A48-8BBA-FAD7612F005E}" type="presOf" srcId="{BFE0749E-E343-4A6F-BD09-2810EE6B4BD7}" destId="{2E09C126-5366-AA41-9BAD-31AD467B40A9}" srcOrd="0" destOrd="0" presId="urn:microsoft.com/office/officeart/2016/7/layout/LinearArrowProcessNumbered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FE1407C-9747-416F-A929-A4FC903D4DD9}" type="presOf" srcId="{808B76D0-8EC7-469A-93AC-7A6017188A9D}" destId="{CE8B700A-AC6F-0E47-AEFA-DA760C3E6A6D}" srcOrd="0" destOrd="0" presId="urn:microsoft.com/office/officeart/2016/7/layout/LinearArrowProcessNumbered"/>
    <dgm:cxn modelId="{EDBA02E1-B21C-4660-9B01-0C42E16E7397}" type="presOf" srcId="{AAC263CB-8256-4B03-92FE-1622698FB3E9}" destId="{12DC819D-BB19-CE49-AFEB-155922B01406}" srcOrd="0" destOrd="0" presId="urn:microsoft.com/office/officeart/2016/7/layout/LinearArrowProcessNumbered"/>
    <dgm:cxn modelId="{408D0BA5-0D47-4644-8A58-8D3ABF382C29}" type="presOf" srcId="{93A6A030-ABAB-4EFA-B539-0FDB3E07C1EF}" destId="{2CCAA94D-0D9E-CB40-97A3-00A05F4F0DC2}" srcOrd="0" destOrd="0" presId="urn:microsoft.com/office/officeart/2016/7/layout/LinearArrowProcessNumbered"/>
    <dgm:cxn modelId="{FF69FD56-2172-4CCC-A2BE-0D0A976BCEFF}" type="presOf" srcId="{4E8D2E69-0173-4BD3-B96A-7A9C5DD12B47}" destId="{EA4D4141-C1BF-E74E-8ECF-933FF6EE68D4}" srcOrd="0" destOrd="0" presId="urn:microsoft.com/office/officeart/2016/7/layout/LinearArrowProcessNumbered"/>
    <dgm:cxn modelId="{6F5035BC-DF1A-4ACF-B35F-51859D95BE0F}" type="presOf" srcId="{FEF1E80E-8A9E-4B0A-817C-2A4CFDCF3FB2}" destId="{D40ADF37-3E5B-2D42-9470-8264667346F7}" srcOrd="0" destOrd="0" presId="urn:microsoft.com/office/officeart/2016/7/layout/LinearArrowProcessNumbered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782ADE46-3372-422E-901D-074ED3EFA098}" type="presOf" srcId="{D4503D04-C97E-4622-AE07-D0307CB3B4CA}" destId="{3C40F323-2A26-1146-9131-B2D8B599E05D}" srcOrd="0" destOrd="0" presId="urn:microsoft.com/office/officeart/2016/7/layout/LinearArrowProcessNumbered"/>
    <dgm:cxn modelId="{A15D48E4-88D0-414C-A7DD-8A3D616ED863}" type="presParOf" srcId="{3C40F323-2A26-1146-9131-B2D8B599E05D}" destId="{296CA727-22E4-1143-B024-CE111CF4A770}" srcOrd="0" destOrd="0" presId="urn:microsoft.com/office/officeart/2016/7/layout/LinearArrowProcessNumbered"/>
    <dgm:cxn modelId="{13EC548C-A30B-4DDB-BEC5-7E4F04B922FD}" type="presParOf" srcId="{296CA727-22E4-1143-B024-CE111CF4A770}" destId="{321FD1E3-6BBE-294B-B4C0-6DC5A435E948}" srcOrd="0" destOrd="0" presId="urn:microsoft.com/office/officeart/2016/7/layout/LinearArrowProcessNumbered"/>
    <dgm:cxn modelId="{6F35A26D-25F8-4D6C-9440-91ED7F43FC2A}" type="presParOf" srcId="{296CA727-22E4-1143-B024-CE111CF4A770}" destId="{70577C9B-C730-EA49-B58D-C5D075366A14}" srcOrd="1" destOrd="0" presId="urn:microsoft.com/office/officeart/2016/7/layout/LinearArrowProcessNumbered"/>
    <dgm:cxn modelId="{693A7B9A-3A03-4B90-9305-40A926AA3DA6}" type="presParOf" srcId="{70577C9B-C730-EA49-B58D-C5D075366A14}" destId="{8B390F72-5471-DD42-9CE3-6F37BDA74B87}" srcOrd="0" destOrd="0" presId="urn:microsoft.com/office/officeart/2016/7/layout/LinearArrowProcessNumbered"/>
    <dgm:cxn modelId="{8F0A4B69-156F-4D17-A8E2-1F7C2AC220AB}" type="presParOf" srcId="{70577C9B-C730-EA49-B58D-C5D075366A14}" destId="{B510E1DB-3720-2045-A15B-D53248B697B7}" srcOrd="1" destOrd="0" presId="urn:microsoft.com/office/officeart/2016/7/layout/LinearArrowProcessNumbered"/>
    <dgm:cxn modelId="{2048B7A7-8376-4EA7-A66A-B02C9EBC2FEF}" type="presParOf" srcId="{70577C9B-C730-EA49-B58D-C5D075366A14}" destId="{CE8B700A-AC6F-0E47-AEFA-DA760C3E6A6D}" srcOrd="2" destOrd="0" presId="urn:microsoft.com/office/officeart/2016/7/layout/LinearArrowProcessNumbered"/>
    <dgm:cxn modelId="{F9E3F796-9266-45A2-B8EF-F4093E022172}" type="presParOf" srcId="{70577C9B-C730-EA49-B58D-C5D075366A14}" destId="{FCC40D6F-EEB6-3446-88E1-B053AA67D0BA}" srcOrd="3" destOrd="0" presId="urn:microsoft.com/office/officeart/2016/7/layout/LinearArrowProcessNumbered"/>
    <dgm:cxn modelId="{427AF6C5-E968-4186-A3DE-E5F618043773}" type="presParOf" srcId="{296CA727-22E4-1143-B024-CE111CF4A770}" destId="{12DC819D-BB19-CE49-AFEB-155922B01406}" srcOrd="2" destOrd="0" presId="urn:microsoft.com/office/officeart/2016/7/layout/LinearArrowProcessNumbered"/>
    <dgm:cxn modelId="{621DF106-86E4-4E8E-951F-8A2CA27D4980}" type="presParOf" srcId="{3C40F323-2A26-1146-9131-B2D8B599E05D}" destId="{C23696F0-ABD6-D744-AF78-0E1E04C15B58}" srcOrd="1" destOrd="0" presId="urn:microsoft.com/office/officeart/2016/7/layout/LinearArrowProcessNumbered"/>
    <dgm:cxn modelId="{3BB03E1D-602A-44A6-AA77-5B91A40EB306}" type="presParOf" srcId="{3C40F323-2A26-1146-9131-B2D8B599E05D}" destId="{EC700B7C-22AD-A448-932D-B2D74EB83739}" srcOrd="2" destOrd="0" presId="urn:microsoft.com/office/officeart/2016/7/layout/LinearArrowProcessNumbered"/>
    <dgm:cxn modelId="{4A812D04-FB2C-4CFC-B37A-3C0404CF2C05}" type="presParOf" srcId="{EC700B7C-22AD-A448-932D-B2D74EB83739}" destId="{DA09631C-A7BE-7B4B-B67A-731744F53514}" srcOrd="0" destOrd="0" presId="urn:microsoft.com/office/officeart/2016/7/layout/LinearArrowProcessNumbered"/>
    <dgm:cxn modelId="{E822C525-125D-453E-A5A6-5DD72B328DFC}" type="presParOf" srcId="{EC700B7C-22AD-A448-932D-B2D74EB83739}" destId="{325962D1-06AA-2647-AF55-6B9872C540C1}" srcOrd="1" destOrd="0" presId="urn:microsoft.com/office/officeart/2016/7/layout/LinearArrowProcessNumbered"/>
    <dgm:cxn modelId="{C798DC47-BF44-4A67-8460-24214400A428}" type="presParOf" srcId="{325962D1-06AA-2647-AF55-6B9872C540C1}" destId="{4A0B88BF-91DC-214E-A662-99F2E5E1AA6F}" srcOrd="0" destOrd="0" presId="urn:microsoft.com/office/officeart/2016/7/layout/LinearArrowProcessNumbered"/>
    <dgm:cxn modelId="{E2D56291-39CD-44B2-B780-E201618E1342}" type="presParOf" srcId="{325962D1-06AA-2647-AF55-6B9872C540C1}" destId="{C1172316-FFE1-2D41-82E9-8EB0F5EACF76}" srcOrd="1" destOrd="0" presId="urn:microsoft.com/office/officeart/2016/7/layout/LinearArrowProcessNumbered"/>
    <dgm:cxn modelId="{F5CBBDDB-E31F-488B-9384-C73EFFD24DCF}" type="presParOf" srcId="{325962D1-06AA-2647-AF55-6B9872C540C1}" destId="{D40ADF37-3E5B-2D42-9470-8264667346F7}" srcOrd="2" destOrd="0" presId="urn:microsoft.com/office/officeart/2016/7/layout/LinearArrowProcessNumbered"/>
    <dgm:cxn modelId="{B0093FEA-BA2D-4C47-A505-EB5304E05DB7}" type="presParOf" srcId="{325962D1-06AA-2647-AF55-6B9872C540C1}" destId="{9A2130FA-E71D-2149-B6B5-729705DA753F}" srcOrd="3" destOrd="0" presId="urn:microsoft.com/office/officeart/2016/7/layout/LinearArrowProcessNumbered"/>
    <dgm:cxn modelId="{9113CC34-04EA-45FE-A776-BC9DAB58BE1A}" type="presParOf" srcId="{EC700B7C-22AD-A448-932D-B2D74EB83739}" destId="{EA4D4141-C1BF-E74E-8ECF-933FF6EE68D4}" srcOrd="2" destOrd="0" presId="urn:microsoft.com/office/officeart/2016/7/layout/LinearArrowProcessNumbered"/>
    <dgm:cxn modelId="{D352DEC9-C7A4-4435-BD13-43E17EA8DBD0}" type="presParOf" srcId="{3C40F323-2A26-1146-9131-B2D8B599E05D}" destId="{80422F12-2F31-1041-9626-1A4A27C2D252}" srcOrd="3" destOrd="0" presId="urn:microsoft.com/office/officeart/2016/7/layout/LinearArrowProcessNumbered"/>
    <dgm:cxn modelId="{359BF461-B96C-4B8A-8480-BD6DE33676A8}" type="presParOf" srcId="{3C40F323-2A26-1146-9131-B2D8B599E05D}" destId="{B400E8F3-1394-C54D-A864-8B6685A025A9}" srcOrd="4" destOrd="0" presId="urn:microsoft.com/office/officeart/2016/7/layout/LinearArrowProcessNumbered"/>
    <dgm:cxn modelId="{1D9FE6EF-836F-472A-AE33-4D5C835CB0B5}" type="presParOf" srcId="{B400E8F3-1394-C54D-A864-8B6685A025A9}" destId="{0257A0F1-83E2-5242-BBAF-4082D66272A5}" srcOrd="0" destOrd="0" presId="urn:microsoft.com/office/officeart/2016/7/layout/LinearArrowProcessNumbered"/>
    <dgm:cxn modelId="{E279230E-12F1-4B7F-B2EE-0C96A44D99C6}" type="presParOf" srcId="{B400E8F3-1394-C54D-A864-8B6685A025A9}" destId="{7F89A7B0-A25A-A34E-9E43-6769278A1274}" srcOrd="1" destOrd="0" presId="urn:microsoft.com/office/officeart/2016/7/layout/LinearArrowProcessNumbered"/>
    <dgm:cxn modelId="{9F96A54F-72BD-4538-AC09-0750EC56869A}" type="presParOf" srcId="{7F89A7B0-A25A-A34E-9E43-6769278A1274}" destId="{EBC17C66-42F5-8741-9366-67B899EB8470}" srcOrd="0" destOrd="0" presId="urn:microsoft.com/office/officeart/2016/7/layout/LinearArrowProcessNumbered"/>
    <dgm:cxn modelId="{0B72FF61-B91D-4B35-B321-CF27F0620AC3}" type="presParOf" srcId="{7F89A7B0-A25A-A34E-9E43-6769278A1274}" destId="{35A0AD7D-4761-5A4E-8421-A0D0A060E3A2}" srcOrd="1" destOrd="0" presId="urn:microsoft.com/office/officeart/2016/7/layout/LinearArrowProcessNumbered"/>
    <dgm:cxn modelId="{E5464CF3-BFC6-4019-9838-8A183634E008}" type="presParOf" srcId="{7F89A7B0-A25A-A34E-9E43-6769278A1274}" destId="{2E09C126-5366-AA41-9BAD-31AD467B40A9}" srcOrd="2" destOrd="0" presId="urn:microsoft.com/office/officeart/2016/7/layout/LinearArrowProcessNumbered"/>
    <dgm:cxn modelId="{4C2B64CB-9B9C-4C61-9019-7EA8784EA890}" type="presParOf" srcId="{7F89A7B0-A25A-A34E-9E43-6769278A1274}" destId="{7D99A2E4-B1CC-5046-9048-90027FA547BE}" srcOrd="3" destOrd="0" presId="urn:microsoft.com/office/officeart/2016/7/layout/LinearArrowProcessNumbered"/>
    <dgm:cxn modelId="{158F23C5-E0FF-424C-90EC-934B8279DB1C}" type="presParOf" srcId="{B400E8F3-1394-C54D-A864-8B6685A025A9}" destId="{2CCAA94D-0D9E-CB40-97A3-00A05F4F0DC2}" srcOrd="2" destOrd="0" presId="urn:microsoft.com/office/officeart/2016/7/layout/LinearArrowProcessNumbered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564E9C-DC4B-4FCA-A45C-7A2A68ABF190}" type="doc">
      <dgm:prSet loTypeId="urn:microsoft.com/office/officeart/2018/5/layout/IconCircleLabelList" loCatId="icon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69653324-E1E3-437C-A9D5-28B1353F645A}">
      <dgm:prSet/>
      <dgm:spPr/>
      <dgm:t>
        <a:bodyPr rtlCol="0"/>
        <a:lstStyle/>
        <a:p>
          <a:pPr rtl="0"/>
          <a:endParaRPr lang="ru-RU" noProof="0" dirty="0"/>
        </a:p>
      </dgm:t>
    </dgm:pt>
    <dgm:pt modelId="{F0466364-A484-4F50-8E01-C00666AA6B96}" type="parTrans" cxnId="{25667268-FED2-4149-B353-F16FED2D1A5A}">
      <dgm:prSet/>
      <dgm:spPr/>
      <dgm:t>
        <a:bodyPr rtlCol="0"/>
        <a:lstStyle/>
        <a:p>
          <a:pPr rtl="0"/>
          <a:endParaRPr lang="ru-RU" noProof="0" dirty="0"/>
        </a:p>
      </dgm:t>
    </dgm:pt>
    <dgm:pt modelId="{6F20977E-D589-4920-96AA-44AAF9391C6A}" type="sibTrans" cxnId="{25667268-FED2-4149-B353-F16FED2D1A5A}">
      <dgm:prSet/>
      <dgm:spPr/>
      <dgm:t>
        <a:bodyPr rtlCol="0"/>
        <a:lstStyle/>
        <a:p>
          <a:pPr rtl="0"/>
          <a:endParaRPr lang="ru-RU" noProof="0" dirty="0"/>
        </a:p>
      </dgm:t>
    </dgm:pt>
    <dgm:pt modelId="{4911C805-5ADF-4CA6-A5B8-162C12879047}" type="pres">
      <dgm:prSet presAssocID="{7F564E9C-DC4B-4FCA-A45C-7A2A68ABF19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64D75C-CC67-4EAC-ABB9-29C5943113A8}" type="pres">
      <dgm:prSet presAssocID="{69653324-E1E3-437C-A9D5-28B1353F645A}" presName="compNode" presStyleCnt="0"/>
      <dgm:spPr/>
    </dgm:pt>
    <dgm:pt modelId="{CD0ED507-6D46-4BC4-A76D-513F6CD81D5B}" type="pres">
      <dgm:prSet presAssocID="{69653324-E1E3-437C-A9D5-28B1353F645A}" presName="iconBgRect" presStyleLbl="bgShp" presStyleIdx="0" presStyleCnt="1"/>
      <dgm:spPr>
        <a:solidFill>
          <a:schemeClr val="accent3"/>
        </a:solidFill>
      </dgm:spPr>
    </dgm:pt>
    <dgm:pt modelId="{B76EA2FC-0CB1-4FED-9050-CF0844D1C48F}" type="pres">
      <dgm:prSet presAssocID="{69653324-E1E3-437C-A9D5-28B1353F645A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effectLst/>
      </dgm:spPr>
      <dgm:extLst>
        <a:ext uri="{E40237B7-FDA0-4F09-8148-C483321AD2D9}">
          <dgm14:cNvPr xmlns:dgm14="http://schemas.microsoft.com/office/drawing/2010/diagram" id="0" name="" descr="Bike"/>
        </a:ext>
      </dgm:extLst>
    </dgm:pt>
    <dgm:pt modelId="{5C09348A-AB41-4346-A8FE-FBF448ACAF81}" type="pres">
      <dgm:prSet presAssocID="{69653324-E1E3-437C-A9D5-28B1353F645A}" presName="spaceRect" presStyleCnt="0"/>
      <dgm:spPr/>
    </dgm:pt>
    <dgm:pt modelId="{12E4033F-1FB2-455F-B198-DEE22348C3D5}" type="pres">
      <dgm:prSet presAssocID="{69653324-E1E3-437C-A9D5-28B1353F645A}" presName="textRect" presStyleLbl="revTx" presStyleIdx="0" presStyleCnt="1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E06B0E-767E-4BCF-8132-C78555EDA9B2}" type="presOf" srcId="{69653324-E1E3-437C-A9D5-28B1353F645A}" destId="{12E4033F-1FB2-455F-B198-DEE22348C3D5}" srcOrd="0" destOrd="0" presId="urn:microsoft.com/office/officeart/2018/5/layout/IconCircleLabelList"/>
    <dgm:cxn modelId="{25667268-FED2-4149-B353-F16FED2D1A5A}" srcId="{7F564E9C-DC4B-4FCA-A45C-7A2A68ABF190}" destId="{69653324-E1E3-437C-A9D5-28B1353F645A}" srcOrd="0" destOrd="0" parTransId="{F0466364-A484-4F50-8E01-C00666AA6B96}" sibTransId="{6F20977E-D589-4920-96AA-44AAF9391C6A}"/>
    <dgm:cxn modelId="{2A897633-C90F-4222-BE45-96D089A3FD3C}" type="presOf" srcId="{7F564E9C-DC4B-4FCA-A45C-7A2A68ABF190}" destId="{4911C805-5ADF-4CA6-A5B8-162C12879047}" srcOrd="0" destOrd="0" presId="urn:microsoft.com/office/officeart/2018/5/layout/IconCircleLabelList"/>
    <dgm:cxn modelId="{1C696406-6104-486B-A9D1-42A1C8601643}" type="presParOf" srcId="{4911C805-5ADF-4CA6-A5B8-162C12879047}" destId="{BA64D75C-CC67-4EAC-ABB9-29C5943113A8}" srcOrd="0" destOrd="0" presId="urn:microsoft.com/office/officeart/2018/5/layout/IconCircleLabelList"/>
    <dgm:cxn modelId="{190CCE85-7D63-4CC5-BE31-167781EC8286}" type="presParOf" srcId="{BA64D75C-CC67-4EAC-ABB9-29C5943113A8}" destId="{CD0ED507-6D46-4BC4-A76D-513F6CD81D5B}" srcOrd="0" destOrd="0" presId="urn:microsoft.com/office/officeart/2018/5/layout/IconCircleLabelList"/>
    <dgm:cxn modelId="{1099AEF6-DB67-484E-A539-178F0F81934D}" type="presParOf" srcId="{BA64D75C-CC67-4EAC-ABB9-29C5943113A8}" destId="{B76EA2FC-0CB1-4FED-9050-CF0844D1C48F}" srcOrd="1" destOrd="0" presId="urn:microsoft.com/office/officeart/2018/5/layout/IconCircleLabelList"/>
    <dgm:cxn modelId="{D2870998-1669-45CD-A6AE-A3BCBF849E3A}" type="presParOf" srcId="{BA64D75C-CC67-4EAC-ABB9-29C5943113A8}" destId="{5C09348A-AB41-4346-A8FE-FBF448ACAF81}" srcOrd="2" destOrd="0" presId="urn:microsoft.com/office/officeart/2018/5/layout/IconCircleLabelList"/>
    <dgm:cxn modelId="{58542F85-96A8-4F5C-9A75-6C2B00C5C11C}" type="presParOf" srcId="{BA64D75C-CC67-4EAC-ABB9-29C5943113A8}" destId="{12E4033F-1FB2-455F-B198-DEE22348C3D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564E9C-DC4B-4FCA-A45C-7A2A68ABF190}" type="doc">
      <dgm:prSet loTypeId="urn:microsoft.com/office/officeart/2018/5/layout/IconCircleLabelList" loCatId="icon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C85100E-26AF-40B3-97DF-19C4EC3CCEC0}">
      <dgm:prSet/>
      <dgm:spPr/>
      <dgm:t>
        <a:bodyPr rtlCol="0"/>
        <a:lstStyle/>
        <a:p>
          <a:pPr rtl="0"/>
          <a:endParaRPr lang="ru-RU" noProof="0" dirty="0"/>
        </a:p>
      </dgm:t>
    </dgm:pt>
    <dgm:pt modelId="{83E371DD-FB17-4628-859D-A2979B7D3099}" type="parTrans" cxnId="{FD66337D-8FE8-48E6-BE0F-CFD328BEE42E}">
      <dgm:prSet/>
      <dgm:spPr/>
      <dgm:t>
        <a:bodyPr rtlCol="0"/>
        <a:lstStyle/>
        <a:p>
          <a:pPr rtl="0"/>
          <a:endParaRPr lang="ru-RU" noProof="0" dirty="0"/>
        </a:p>
      </dgm:t>
    </dgm:pt>
    <dgm:pt modelId="{8A672CE1-4528-44AE-9157-DA340C2CD5DB}" type="sibTrans" cxnId="{FD66337D-8FE8-48E6-BE0F-CFD328BEE42E}">
      <dgm:prSet/>
      <dgm:spPr/>
      <dgm:t>
        <a:bodyPr rtlCol="0"/>
        <a:lstStyle/>
        <a:p>
          <a:pPr rtl="0"/>
          <a:endParaRPr lang="ru-RU" noProof="0" dirty="0"/>
        </a:p>
      </dgm:t>
    </dgm:pt>
    <dgm:pt modelId="{4911C805-5ADF-4CA6-A5B8-162C12879047}" type="pres">
      <dgm:prSet presAssocID="{7F564E9C-DC4B-4FCA-A45C-7A2A68ABF19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F55F09-DCC7-43E8-ACC4-EC26733DDF7D}" type="pres">
      <dgm:prSet presAssocID="{0C85100E-26AF-40B3-97DF-19C4EC3CCEC0}" presName="compNode" presStyleCnt="0"/>
      <dgm:spPr/>
    </dgm:pt>
    <dgm:pt modelId="{77A2F8CA-0963-4F9D-BCC0-79D606A6B370}" type="pres">
      <dgm:prSet presAssocID="{0C85100E-26AF-40B3-97DF-19C4EC3CCEC0}" presName="iconBgRect" presStyleLbl="bgShp" presStyleIdx="0" presStyleCnt="1"/>
      <dgm:spPr>
        <a:solidFill>
          <a:schemeClr val="accent2"/>
        </a:solidFill>
      </dgm:spPr>
    </dgm:pt>
    <dgm:pt modelId="{D2831012-0B7A-447D-8C2C-37C7C4453B1E}" type="pres">
      <dgm:prSet presAssocID="{0C85100E-26AF-40B3-97DF-19C4EC3CCEC0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effectLst/>
      </dgm:spPr>
      <dgm:extLst>
        <a:ext uri="{E40237B7-FDA0-4F09-8148-C483321AD2D9}">
          <dgm14:cNvPr xmlns:dgm14="http://schemas.microsoft.com/office/drawing/2010/diagram" id="0" name="" descr="Hike"/>
        </a:ext>
      </dgm:extLst>
    </dgm:pt>
    <dgm:pt modelId="{649C2E9F-FE68-49D9-934D-BEC080C50F37}" type="pres">
      <dgm:prSet presAssocID="{0C85100E-26AF-40B3-97DF-19C4EC3CCEC0}" presName="spaceRect" presStyleCnt="0"/>
      <dgm:spPr/>
    </dgm:pt>
    <dgm:pt modelId="{630391C1-CC84-4049-B367-7554AAB1A762}" type="pres">
      <dgm:prSet presAssocID="{0C85100E-26AF-40B3-97DF-19C4EC3CCEC0}" presName="textRect" presStyleLbl="revTx" presStyleIdx="0" presStyleCnt="1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66337D-8FE8-48E6-BE0F-CFD328BEE42E}" srcId="{7F564E9C-DC4B-4FCA-A45C-7A2A68ABF190}" destId="{0C85100E-26AF-40B3-97DF-19C4EC3CCEC0}" srcOrd="0" destOrd="0" parTransId="{83E371DD-FB17-4628-859D-A2979B7D3099}" sibTransId="{8A672CE1-4528-44AE-9157-DA340C2CD5DB}"/>
    <dgm:cxn modelId="{C8F0684E-1831-4962-A148-2C6B3B836878}" type="presOf" srcId="{7F564E9C-DC4B-4FCA-A45C-7A2A68ABF190}" destId="{4911C805-5ADF-4CA6-A5B8-162C12879047}" srcOrd="0" destOrd="0" presId="urn:microsoft.com/office/officeart/2018/5/layout/IconCircleLabelList"/>
    <dgm:cxn modelId="{1A1D9D39-A8FE-4820-8DEB-52892090759E}" type="presOf" srcId="{0C85100E-26AF-40B3-97DF-19C4EC3CCEC0}" destId="{630391C1-CC84-4049-B367-7554AAB1A762}" srcOrd="0" destOrd="0" presId="urn:microsoft.com/office/officeart/2018/5/layout/IconCircleLabelList"/>
    <dgm:cxn modelId="{D2904166-1998-49F7-A78D-1AAF19FBBF7A}" type="presParOf" srcId="{4911C805-5ADF-4CA6-A5B8-162C12879047}" destId="{38F55F09-DCC7-43E8-ACC4-EC26733DDF7D}" srcOrd="0" destOrd="0" presId="urn:microsoft.com/office/officeart/2018/5/layout/IconCircleLabelList"/>
    <dgm:cxn modelId="{709AC18F-304A-4512-BF17-92689C7D06FB}" type="presParOf" srcId="{38F55F09-DCC7-43E8-ACC4-EC26733DDF7D}" destId="{77A2F8CA-0963-4F9D-BCC0-79D606A6B370}" srcOrd="0" destOrd="0" presId="urn:microsoft.com/office/officeart/2018/5/layout/IconCircleLabelList"/>
    <dgm:cxn modelId="{8899732E-8AAD-40E4-B4C9-36B4E2E8B4A5}" type="presParOf" srcId="{38F55F09-DCC7-43E8-ACC4-EC26733DDF7D}" destId="{D2831012-0B7A-447D-8C2C-37C7C4453B1E}" srcOrd="1" destOrd="0" presId="urn:microsoft.com/office/officeart/2018/5/layout/IconCircleLabelList"/>
    <dgm:cxn modelId="{F0B8ABBB-6C1F-4A07-8AEF-35A9EEC1981E}" type="presParOf" srcId="{38F55F09-DCC7-43E8-ACC4-EC26733DDF7D}" destId="{649C2E9F-FE68-49D9-934D-BEC080C50F37}" srcOrd="2" destOrd="0" presId="urn:microsoft.com/office/officeart/2018/5/layout/IconCircleLabelList"/>
    <dgm:cxn modelId="{68593764-49BA-4E64-8456-CD7339DC80B4}" type="presParOf" srcId="{38F55F09-DCC7-43E8-ACC4-EC26733DDF7D}" destId="{630391C1-CC84-4049-B367-7554AAB1A76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564E9C-DC4B-4FCA-A45C-7A2A68ABF190}" type="doc">
      <dgm:prSet loTypeId="urn:microsoft.com/office/officeart/2018/5/layout/IconCircleLabelList" loCatId="icon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7F8797D3-295D-45B0-9E28-F7696E313AE3}">
      <dgm:prSet/>
      <dgm:spPr/>
      <dgm:t>
        <a:bodyPr rtlCol="0"/>
        <a:lstStyle/>
        <a:p>
          <a:pPr rtl="0"/>
          <a:endParaRPr lang="ru-RU" noProof="0" dirty="0"/>
        </a:p>
      </dgm:t>
    </dgm:pt>
    <dgm:pt modelId="{BD09EA6A-7770-4233-AA60-BFF5DA55D6CE}" type="sibTrans" cxnId="{B9DB5BF3-D3B4-4EF2-9219-9820EFCDD141}">
      <dgm:prSet/>
      <dgm:spPr/>
      <dgm:t>
        <a:bodyPr rtlCol="0"/>
        <a:lstStyle/>
        <a:p>
          <a:pPr rtl="0"/>
          <a:endParaRPr lang="ru-RU" noProof="0" dirty="0"/>
        </a:p>
      </dgm:t>
    </dgm:pt>
    <dgm:pt modelId="{2A0378C1-9628-41C6-B719-DFD7DD7C2513}" type="parTrans" cxnId="{B9DB5BF3-D3B4-4EF2-9219-9820EFCDD141}">
      <dgm:prSet/>
      <dgm:spPr/>
      <dgm:t>
        <a:bodyPr rtlCol="0"/>
        <a:lstStyle/>
        <a:p>
          <a:pPr rtl="0"/>
          <a:endParaRPr lang="ru-RU" noProof="0" dirty="0"/>
        </a:p>
      </dgm:t>
    </dgm:pt>
    <dgm:pt modelId="{4911C805-5ADF-4CA6-A5B8-162C12879047}" type="pres">
      <dgm:prSet presAssocID="{7F564E9C-DC4B-4FCA-A45C-7A2A68ABF19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4D2E0D-C8C4-448F-B348-91245EC34F5D}" type="pres">
      <dgm:prSet presAssocID="{7F8797D3-295D-45B0-9E28-F7696E313AE3}" presName="compNode" presStyleCnt="0"/>
      <dgm:spPr/>
    </dgm:pt>
    <dgm:pt modelId="{0EA8A4D1-ADC5-4AD5-A4BF-908D6DFD9E43}" type="pres">
      <dgm:prSet presAssocID="{7F8797D3-295D-45B0-9E28-F7696E313AE3}" presName="iconBgRect" presStyleLbl="bgShp" presStyleIdx="0" presStyleCnt="1"/>
      <dgm:spPr>
        <a:solidFill>
          <a:schemeClr val="accent5"/>
        </a:solidFill>
      </dgm:spPr>
    </dgm:pt>
    <dgm:pt modelId="{0A990743-F9EA-4065-B193-A740F551A1E9}" type="pres">
      <dgm:prSet presAssocID="{7F8797D3-295D-45B0-9E28-F7696E313AE3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effectLst/>
      </dgm:spPr>
      <dgm:extLst>
        <a:ext uri="{E40237B7-FDA0-4F09-8148-C483321AD2D9}">
          <dgm14:cNvPr xmlns:dgm14="http://schemas.microsoft.com/office/drawing/2010/diagram" id="0" name="" descr="Telescope"/>
        </a:ext>
      </dgm:extLst>
    </dgm:pt>
    <dgm:pt modelId="{11AE65F0-F8DA-4E0F-9C4B-0D23B6278886}" type="pres">
      <dgm:prSet presAssocID="{7F8797D3-295D-45B0-9E28-F7696E313AE3}" presName="spaceRect" presStyleCnt="0"/>
      <dgm:spPr/>
    </dgm:pt>
    <dgm:pt modelId="{F36C2E14-6FEE-411C-8616-16523F3944C1}" type="pres">
      <dgm:prSet presAssocID="{7F8797D3-295D-45B0-9E28-F7696E313AE3}" presName="textRect" presStyleLbl="revTx" presStyleIdx="0" presStyleCnt="1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68B3F4-3D19-45AC-A46B-4FE463C58603}" type="presOf" srcId="{7F564E9C-DC4B-4FCA-A45C-7A2A68ABF190}" destId="{4911C805-5ADF-4CA6-A5B8-162C12879047}" srcOrd="0" destOrd="0" presId="urn:microsoft.com/office/officeart/2018/5/layout/IconCircleLabelList"/>
    <dgm:cxn modelId="{8731965D-E95C-4DCE-952D-DA03A788DAED}" type="presOf" srcId="{7F8797D3-295D-45B0-9E28-F7696E313AE3}" destId="{F36C2E14-6FEE-411C-8616-16523F3944C1}" srcOrd="0" destOrd="0" presId="urn:microsoft.com/office/officeart/2018/5/layout/IconCircleLabelList"/>
    <dgm:cxn modelId="{B9DB5BF3-D3B4-4EF2-9219-9820EFCDD141}" srcId="{7F564E9C-DC4B-4FCA-A45C-7A2A68ABF190}" destId="{7F8797D3-295D-45B0-9E28-F7696E313AE3}" srcOrd="0" destOrd="0" parTransId="{2A0378C1-9628-41C6-B719-DFD7DD7C2513}" sibTransId="{BD09EA6A-7770-4233-AA60-BFF5DA55D6CE}"/>
    <dgm:cxn modelId="{354F0B2D-53D9-4F04-839F-50DE252AACAC}" type="presParOf" srcId="{4911C805-5ADF-4CA6-A5B8-162C12879047}" destId="{EC4D2E0D-C8C4-448F-B348-91245EC34F5D}" srcOrd="0" destOrd="0" presId="urn:microsoft.com/office/officeart/2018/5/layout/IconCircleLabelList"/>
    <dgm:cxn modelId="{DF773A3D-45C5-49AC-AD8F-309623D4D017}" type="presParOf" srcId="{EC4D2E0D-C8C4-448F-B348-91245EC34F5D}" destId="{0EA8A4D1-ADC5-4AD5-A4BF-908D6DFD9E43}" srcOrd="0" destOrd="0" presId="urn:microsoft.com/office/officeart/2018/5/layout/IconCircleLabelList"/>
    <dgm:cxn modelId="{142DF2C9-38C8-4C3F-9E83-8D1FF9DE4537}" type="presParOf" srcId="{EC4D2E0D-C8C4-448F-B348-91245EC34F5D}" destId="{0A990743-F9EA-4065-B193-A740F551A1E9}" srcOrd="1" destOrd="0" presId="urn:microsoft.com/office/officeart/2018/5/layout/IconCircleLabelList"/>
    <dgm:cxn modelId="{DA861B88-FE96-40E7-B326-C243DB756E35}" type="presParOf" srcId="{EC4D2E0D-C8C4-448F-B348-91245EC34F5D}" destId="{11AE65F0-F8DA-4E0F-9C4B-0D23B6278886}" srcOrd="2" destOrd="0" presId="urn:microsoft.com/office/officeart/2018/5/layout/IconCircleLabelList"/>
    <dgm:cxn modelId="{5061D1F4-3CA9-457A-B28A-FFF1A47D9728}" type="presParOf" srcId="{EC4D2E0D-C8C4-448F-B348-91245EC34F5D}" destId="{F36C2E14-6FEE-411C-8616-16523F3944C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564E9C-DC4B-4FCA-A45C-7A2A68ABF190}" type="doc">
      <dgm:prSet loTypeId="urn:microsoft.com/office/officeart/2018/5/layout/IconCircleLabelList" loCatId="icon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7F8797D3-295D-45B0-9E28-F7696E313AE3}">
      <dgm:prSet/>
      <dgm:spPr/>
      <dgm:t>
        <a:bodyPr rtlCol="0"/>
        <a:lstStyle/>
        <a:p>
          <a:pPr rtl="0"/>
          <a:endParaRPr lang="ru-RU" noProof="0" dirty="0"/>
        </a:p>
      </dgm:t>
    </dgm:pt>
    <dgm:pt modelId="{BD09EA6A-7770-4233-AA60-BFF5DA55D6CE}" type="sibTrans" cxnId="{B9DB5BF3-D3B4-4EF2-9219-9820EFCDD141}">
      <dgm:prSet/>
      <dgm:spPr/>
      <dgm:t>
        <a:bodyPr rtlCol="0"/>
        <a:lstStyle/>
        <a:p>
          <a:pPr rtl="0"/>
          <a:endParaRPr lang="ru-RU" noProof="0" dirty="0"/>
        </a:p>
      </dgm:t>
    </dgm:pt>
    <dgm:pt modelId="{2A0378C1-9628-41C6-B719-DFD7DD7C2513}" type="parTrans" cxnId="{B9DB5BF3-D3B4-4EF2-9219-9820EFCDD141}">
      <dgm:prSet/>
      <dgm:spPr/>
      <dgm:t>
        <a:bodyPr rtlCol="0"/>
        <a:lstStyle/>
        <a:p>
          <a:pPr rtl="0"/>
          <a:endParaRPr lang="ru-RU" noProof="0" dirty="0"/>
        </a:p>
      </dgm:t>
    </dgm:pt>
    <dgm:pt modelId="{4911C805-5ADF-4CA6-A5B8-162C12879047}" type="pres">
      <dgm:prSet presAssocID="{7F564E9C-DC4B-4FCA-A45C-7A2A68ABF19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4D2E0D-C8C4-448F-B348-91245EC34F5D}" type="pres">
      <dgm:prSet presAssocID="{7F8797D3-295D-45B0-9E28-F7696E313AE3}" presName="compNode" presStyleCnt="0"/>
      <dgm:spPr/>
    </dgm:pt>
    <dgm:pt modelId="{0EA8A4D1-ADC5-4AD5-A4BF-908D6DFD9E43}" type="pres">
      <dgm:prSet presAssocID="{7F8797D3-295D-45B0-9E28-F7696E313AE3}" presName="iconBgRect" presStyleLbl="bgShp" presStyleIdx="0" presStyleCnt="1"/>
      <dgm:spPr>
        <a:solidFill>
          <a:schemeClr val="accent5"/>
        </a:solidFill>
      </dgm:spPr>
    </dgm:pt>
    <dgm:pt modelId="{0A990743-F9EA-4065-B193-A740F551A1E9}" type="pres">
      <dgm:prSet presAssocID="{7F8797D3-295D-45B0-9E28-F7696E313AE3}" presName="iconRect" presStyleLbl="nod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effectLst/>
      </dgm:spPr>
      <dgm:extLst>
        <a:ext uri="{E40237B7-FDA0-4F09-8148-C483321AD2D9}">
          <dgm14:cNvPr xmlns:dgm14="http://schemas.microsoft.com/office/drawing/2010/diagram" id="0" name="" descr="Telescope"/>
        </a:ext>
      </dgm:extLst>
    </dgm:pt>
    <dgm:pt modelId="{11AE65F0-F8DA-4E0F-9C4B-0D23B6278886}" type="pres">
      <dgm:prSet presAssocID="{7F8797D3-295D-45B0-9E28-F7696E313AE3}" presName="spaceRect" presStyleCnt="0"/>
      <dgm:spPr/>
    </dgm:pt>
    <dgm:pt modelId="{F36C2E14-6FEE-411C-8616-16523F3944C1}" type="pres">
      <dgm:prSet presAssocID="{7F8797D3-295D-45B0-9E28-F7696E313AE3}" presName="textRect" presStyleLbl="revTx" presStyleIdx="0" presStyleCnt="1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A006ED-E58C-4216-BA08-5D3B3C2CC8C4}" type="presOf" srcId="{7F564E9C-DC4B-4FCA-A45C-7A2A68ABF190}" destId="{4911C805-5ADF-4CA6-A5B8-162C12879047}" srcOrd="0" destOrd="0" presId="urn:microsoft.com/office/officeart/2018/5/layout/IconCircleLabelList"/>
    <dgm:cxn modelId="{A93ADD51-04DD-40CC-9DAE-3F662DF58481}" type="presOf" srcId="{7F8797D3-295D-45B0-9E28-F7696E313AE3}" destId="{F36C2E14-6FEE-411C-8616-16523F3944C1}" srcOrd="0" destOrd="0" presId="urn:microsoft.com/office/officeart/2018/5/layout/IconCircleLabelList"/>
    <dgm:cxn modelId="{B9DB5BF3-D3B4-4EF2-9219-9820EFCDD141}" srcId="{7F564E9C-DC4B-4FCA-A45C-7A2A68ABF190}" destId="{7F8797D3-295D-45B0-9E28-F7696E313AE3}" srcOrd="0" destOrd="0" parTransId="{2A0378C1-9628-41C6-B719-DFD7DD7C2513}" sibTransId="{BD09EA6A-7770-4233-AA60-BFF5DA55D6CE}"/>
    <dgm:cxn modelId="{CF851757-A721-4193-85F7-5F72C87B77E3}" type="presParOf" srcId="{4911C805-5ADF-4CA6-A5B8-162C12879047}" destId="{EC4D2E0D-C8C4-448F-B348-91245EC34F5D}" srcOrd="0" destOrd="0" presId="urn:microsoft.com/office/officeart/2018/5/layout/IconCircleLabelList"/>
    <dgm:cxn modelId="{100E39C3-D5C3-4F4B-B103-077591E4E16B}" type="presParOf" srcId="{EC4D2E0D-C8C4-448F-B348-91245EC34F5D}" destId="{0EA8A4D1-ADC5-4AD5-A4BF-908D6DFD9E43}" srcOrd="0" destOrd="0" presId="urn:microsoft.com/office/officeart/2018/5/layout/IconCircleLabelList"/>
    <dgm:cxn modelId="{B2A0188A-2660-4BCB-8FB3-24B5D64FE1DE}" type="presParOf" srcId="{EC4D2E0D-C8C4-448F-B348-91245EC34F5D}" destId="{0A990743-F9EA-4065-B193-A740F551A1E9}" srcOrd="1" destOrd="0" presId="urn:microsoft.com/office/officeart/2018/5/layout/IconCircleLabelList"/>
    <dgm:cxn modelId="{33EA516C-28A9-4372-9752-3E17030D4561}" type="presParOf" srcId="{EC4D2E0D-C8C4-448F-B348-91245EC34F5D}" destId="{11AE65F0-F8DA-4E0F-9C4B-0D23B6278886}" srcOrd="2" destOrd="0" presId="urn:microsoft.com/office/officeart/2018/5/layout/IconCircleLabelList"/>
    <dgm:cxn modelId="{88AA20E1-6810-4017-8E2F-3326DCDF7091}" type="presParOf" srcId="{EC4D2E0D-C8C4-448F-B348-91245EC34F5D}" destId="{F36C2E14-6FEE-411C-8616-16523F3944C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390F72-5471-DD42-9CE3-6F37BDA74B87}">
      <dsp:nvSpPr>
        <dsp:cNvPr id="0" name=""/>
        <dsp:cNvSpPr/>
      </dsp:nvSpPr>
      <dsp:spPr>
        <a:xfrm>
          <a:off x="1017235" y="723632"/>
          <a:ext cx="811409" cy="7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0E1DB-3720-2045-A15B-D53248B697B7}">
      <dsp:nvSpPr>
        <dsp:cNvPr id="0" name=""/>
        <dsp:cNvSpPr/>
      </dsp:nvSpPr>
      <dsp:spPr>
        <a:xfrm>
          <a:off x="1877329" y="655509"/>
          <a:ext cx="93312" cy="174645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B700A-AC6F-0E47-AEFA-DA760C3E6A6D}">
      <dsp:nvSpPr>
        <dsp:cNvPr id="0" name=""/>
        <dsp:cNvSpPr/>
      </dsp:nvSpPr>
      <dsp:spPr>
        <a:xfrm>
          <a:off x="511471" y="319330"/>
          <a:ext cx="808675" cy="808675"/>
        </a:xfrm>
        <a:prstGeom prst="ellipse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381" tIns="31381" rIns="31381" bIns="31381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noProof="0">
              <a:solidFill>
                <a:schemeClr val="bg2"/>
              </a:solidFill>
            </a:rPr>
            <a:t>1</a:t>
          </a:r>
          <a:endParaRPr lang="ru-RU" sz="3600" kern="1200" noProof="0" dirty="0">
            <a:solidFill>
              <a:schemeClr val="bg2"/>
            </a:solidFill>
          </a:endParaRPr>
        </a:p>
      </dsp:txBody>
      <dsp:txXfrm>
        <a:off x="629899" y="437758"/>
        <a:ext cx="571819" cy="571819"/>
      </dsp:txXfrm>
    </dsp:sp>
    <dsp:sp modelId="{12DC819D-BB19-CE49-AFEB-155922B01406}">
      <dsp:nvSpPr>
        <dsp:cNvPr id="0" name=""/>
        <dsp:cNvSpPr/>
      </dsp:nvSpPr>
      <dsp:spPr>
        <a:xfrm>
          <a:off x="2974" y="1293021"/>
          <a:ext cx="1825670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1" tIns="165100" rIns="144011" bIns="16510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noProof="0" dirty="0"/>
            <a:t>Место моего рождения – </a:t>
          </a:r>
          <a:r>
            <a:rPr lang="ru-RU" sz="1400" kern="1200" noProof="0" dirty="0" err="1"/>
            <a:t>г.Казань</a:t>
          </a:r>
          <a:endParaRPr lang="ru-RU" sz="1400" kern="1200" noProof="0" dirty="0"/>
        </a:p>
      </dsp:txBody>
      <dsp:txXfrm>
        <a:off x="2974" y="1658155"/>
        <a:ext cx="1825670" cy="1600466"/>
      </dsp:txXfrm>
    </dsp:sp>
    <dsp:sp modelId="{4A0B88BF-91DC-214E-A662-99F2E5E1AA6F}">
      <dsp:nvSpPr>
        <dsp:cNvPr id="0" name=""/>
        <dsp:cNvSpPr/>
      </dsp:nvSpPr>
      <dsp:spPr>
        <a:xfrm>
          <a:off x="2031497" y="725063"/>
          <a:ext cx="1825670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172316-FFE1-2D41-82E9-8EB0F5EACF76}">
      <dsp:nvSpPr>
        <dsp:cNvPr id="0" name=""/>
        <dsp:cNvSpPr/>
      </dsp:nvSpPr>
      <dsp:spPr>
        <a:xfrm>
          <a:off x="3905852" y="656700"/>
          <a:ext cx="93312" cy="175884"/>
        </a:xfrm>
        <a:prstGeom prst="chevron">
          <a:avLst>
            <a:gd name="adj" fmla="val 9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ADF37-3E5B-2D42-9470-8264667346F7}">
      <dsp:nvSpPr>
        <dsp:cNvPr id="0" name=""/>
        <dsp:cNvSpPr/>
      </dsp:nvSpPr>
      <dsp:spPr>
        <a:xfrm>
          <a:off x="2539994" y="320762"/>
          <a:ext cx="808675" cy="808675"/>
        </a:xfrm>
        <a:prstGeom prst="ellipse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381" tIns="31381" rIns="31381" bIns="31381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noProof="0">
              <a:solidFill>
                <a:schemeClr val="bg2"/>
              </a:solidFill>
            </a:rPr>
            <a:t>2</a:t>
          </a:r>
          <a:endParaRPr lang="ru-RU" sz="3600" kern="1200" noProof="0" dirty="0">
            <a:solidFill>
              <a:schemeClr val="bg2"/>
            </a:solidFill>
          </a:endParaRPr>
        </a:p>
      </dsp:txBody>
      <dsp:txXfrm>
        <a:off x="2658422" y="439190"/>
        <a:ext cx="571819" cy="571819"/>
      </dsp:txXfrm>
    </dsp:sp>
    <dsp:sp modelId="{EA4D4141-C1BF-E74E-8ECF-933FF6EE68D4}">
      <dsp:nvSpPr>
        <dsp:cNvPr id="0" name=""/>
        <dsp:cNvSpPr/>
      </dsp:nvSpPr>
      <dsp:spPr>
        <a:xfrm>
          <a:off x="2031497" y="1296469"/>
          <a:ext cx="1825670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1" tIns="165100" rIns="144011" bIns="16510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noProof="0" dirty="0"/>
            <a:t>На экскурсию за знаниями о городе </a:t>
          </a:r>
        </a:p>
      </dsp:txBody>
      <dsp:txXfrm>
        <a:off x="2031497" y="1661603"/>
        <a:ext cx="1825670" cy="1600466"/>
      </dsp:txXfrm>
    </dsp:sp>
    <dsp:sp modelId="{EBC17C66-42F5-8741-9366-67B899EB8470}">
      <dsp:nvSpPr>
        <dsp:cNvPr id="0" name=""/>
        <dsp:cNvSpPr/>
      </dsp:nvSpPr>
      <dsp:spPr>
        <a:xfrm>
          <a:off x="4060019" y="725063"/>
          <a:ext cx="912835" cy="72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9C126-5366-AA41-9BAD-31AD467B40A9}">
      <dsp:nvSpPr>
        <dsp:cNvPr id="0" name=""/>
        <dsp:cNvSpPr/>
      </dsp:nvSpPr>
      <dsp:spPr>
        <a:xfrm>
          <a:off x="4568517" y="320762"/>
          <a:ext cx="808675" cy="808675"/>
        </a:xfrm>
        <a:prstGeom prst="ellipse">
          <a:avLst/>
        </a:prstGeom>
        <a:solidFill>
          <a:schemeClr val="accent2"/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1381" tIns="31381" rIns="31381" bIns="31381" numCol="1" spcCol="1270" rtlCol="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noProof="0" dirty="0">
              <a:solidFill>
                <a:schemeClr val="bg2"/>
              </a:solidFill>
            </a:rPr>
            <a:t>3</a:t>
          </a:r>
        </a:p>
      </dsp:txBody>
      <dsp:txXfrm>
        <a:off x="4686945" y="439190"/>
        <a:ext cx="571819" cy="571819"/>
      </dsp:txXfrm>
    </dsp:sp>
    <dsp:sp modelId="{2CCAA94D-0D9E-CB40-97A3-00A05F4F0DC2}">
      <dsp:nvSpPr>
        <dsp:cNvPr id="0" name=""/>
        <dsp:cNvSpPr/>
      </dsp:nvSpPr>
      <dsp:spPr>
        <a:xfrm>
          <a:off x="4060019" y="1296469"/>
          <a:ext cx="1825670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1" tIns="165100" rIns="144011" bIns="16510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Я и мой город в настоящем и будущем</a:t>
          </a:r>
          <a:endParaRPr lang="ru-RU" sz="1400" kern="1200" noProof="0" dirty="0"/>
        </a:p>
      </dsp:txBody>
      <dsp:txXfrm>
        <a:off x="4060019" y="1661603"/>
        <a:ext cx="1825670" cy="1600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ED507-6D46-4BC4-A76D-513F6CD81D5B}">
      <dsp:nvSpPr>
        <dsp:cNvPr id="0" name=""/>
        <dsp:cNvSpPr/>
      </dsp:nvSpPr>
      <dsp:spPr>
        <a:xfrm>
          <a:off x="407237" y="126541"/>
          <a:ext cx="1200937" cy="1200937"/>
        </a:xfrm>
        <a:prstGeom prst="ellipse">
          <a:avLst/>
        </a:prstGeom>
        <a:solidFill>
          <a:schemeClr val="accent3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6EA2FC-0CB1-4FED-9050-CF0844D1C48F}">
      <dsp:nvSpPr>
        <dsp:cNvPr id="0" name=""/>
        <dsp:cNvSpPr/>
      </dsp:nvSpPr>
      <dsp:spPr>
        <a:xfrm>
          <a:off x="663174" y="382479"/>
          <a:ext cx="689062" cy="689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E4033F-1FB2-455F-B198-DEE22348C3D5}">
      <dsp:nvSpPr>
        <dsp:cNvPr id="0" name=""/>
        <dsp:cNvSpPr/>
      </dsp:nvSpPr>
      <dsp:spPr>
        <a:xfrm>
          <a:off x="23330" y="1701542"/>
          <a:ext cx="19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noProof="0" dirty="0"/>
        </a:p>
      </dsp:txBody>
      <dsp:txXfrm>
        <a:off x="23330" y="1701542"/>
        <a:ext cx="196875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2F8CA-0963-4F9D-BCC0-79D606A6B370}">
      <dsp:nvSpPr>
        <dsp:cNvPr id="0" name=""/>
        <dsp:cNvSpPr/>
      </dsp:nvSpPr>
      <dsp:spPr>
        <a:xfrm>
          <a:off x="812440" y="7842"/>
          <a:ext cx="1132312" cy="1132312"/>
        </a:xfrm>
        <a:prstGeom prst="ellipse">
          <a:avLst/>
        </a:prstGeom>
        <a:solidFill>
          <a:schemeClr val="accent2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831012-0B7A-447D-8C2C-37C7C4453B1E}">
      <dsp:nvSpPr>
        <dsp:cNvPr id="0" name=""/>
        <dsp:cNvSpPr/>
      </dsp:nvSpPr>
      <dsp:spPr>
        <a:xfrm>
          <a:off x="1053752" y="249155"/>
          <a:ext cx="649687" cy="6496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0391C1-CC84-4049-B367-7554AAB1A762}">
      <dsp:nvSpPr>
        <dsp:cNvPr id="0" name=""/>
        <dsp:cNvSpPr/>
      </dsp:nvSpPr>
      <dsp:spPr>
        <a:xfrm>
          <a:off x="450471" y="1492843"/>
          <a:ext cx="185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 noProof="0" dirty="0"/>
        </a:p>
      </dsp:txBody>
      <dsp:txXfrm>
        <a:off x="450471" y="1492843"/>
        <a:ext cx="18562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5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6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507F5E8A-7644-4F50-8F72-65ACF32117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9DCDCD0-354A-49BC-A226-7D5CC21010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16812-4D2D-4760-866C-F892236C4F47}" type="datetimeFigureOut">
              <a:rPr lang="ru-RU" smtClean="0"/>
              <a:t>30.04.2020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336EB4-ECFE-49E4-9287-BE0DE1E26C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166A689-4E7C-4F2C-B9D4-329FC84CBD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A7011-838B-4A9D-BF4C-3344F3C5A49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614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9992A-4692-44E1-A0C3-98762478A495}" type="datetimeFigureOut">
              <a:rPr lang="ru-RU" smtClean="0"/>
              <a:t>30.04.2020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0113A-B59B-4D8C-B30C-BFAF7453006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41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40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990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182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887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573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7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BC621F53-42F1-4162-B336-26DCEE8C78C6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B4E175-9C2C-4C83-9CCB-1EE79023B6BD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517F1C-F724-4DFD-84E7-B0A8A15DA9AC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5E9043-9D87-468C-B209-BBE6FB22E4FD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90436A-6E7E-4CBA-928F-75534163B5FD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B747CA-7290-4C9C-985A-A6536F935AE6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3476CB-37AE-42E0-B083-5844E8E2A47B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9BFC6D-26C7-447B-A29C-1CD48A44E0FC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F42ED9-3285-47FB-AD0C-01B700C3CF44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BA011B-8444-433D-95F0-78252DAA1FDD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39BAAB-466B-435A-A753-FB026011CC84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8E0918B6-8CEE-40C7-BF07-9AA0BD63B15D}" type="datetime1">
              <a:rPr lang="ru-RU" noProof="0" smtClean="0"/>
              <a:t>30.04.2020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5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20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19.png"/><Relationship Id="rId4" Type="http://schemas.openxmlformats.org/officeDocument/2006/relationships/diagramData" Target="../diagrams/data3.xm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Прямая соединительная линия 41">
            <a:extLst>
              <a:ext uri="{FF2B5EF4-FFF2-40B4-BE49-F238E27FC236}">
                <a16:creationId xmlns:a16="http://schemas.microsoft.com/office/drawing/2014/main" xmlns="" id="{63FED537-3AF1-4C36-9904-77B6A54D27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3FC7BD98-5486-489C-BAA0-A69CEFF69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45" y="5598293"/>
            <a:ext cx="3994220" cy="779061"/>
          </a:xfrm>
        </p:spPr>
        <p:txBody>
          <a:bodyPr rtlCol="0">
            <a:normAutofit fontScale="77500" lnSpcReduction="20000"/>
          </a:bodyPr>
          <a:lstStyle/>
          <a:p>
            <a:pPr marL="1524000" indent="-1524000" algn="l"/>
            <a:r>
              <a:rPr lang="ru-RU" sz="2000" dirty="0"/>
              <a:t>Подготовил: </a:t>
            </a:r>
            <a:r>
              <a:rPr lang="ru-RU" sz="2000" dirty="0" smtClean="0"/>
              <a:t>обучающийся объединения «Мой мир»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err="1"/>
              <a:t>Гатиятуллин</a:t>
            </a:r>
            <a:r>
              <a:rPr lang="ru-RU" sz="2000" dirty="0"/>
              <a:t> </a:t>
            </a:r>
            <a:r>
              <a:rPr lang="ru-RU" sz="2000" dirty="0" err="1"/>
              <a:t>Радмир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88" y="280793"/>
            <a:ext cx="11679595" cy="3571875"/>
          </a:xfrm>
          <a:prstGeom prst="rect">
            <a:avLst/>
          </a:prstGeom>
        </p:spPr>
      </p:pic>
      <p:sp>
        <p:nvSpPr>
          <p:cNvPr id="8" name="Подзаголовок 2">
            <a:extLst>
              <a:ext uri="{FF2B5EF4-FFF2-40B4-BE49-F238E27FC236}">
                <a16:creationId xmlns:a16="http://schemas.microsoft.com/office/drawing/2014/main" xmlns="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7655169" y="5601404"/>
            <a:ext cx="3563337" cy="740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0" indent="-1790700" algn="just"/>
            <a:r>
              <a:rPr lang="ru-RU" sz="2000" dirty="0"/>
              <a:t>Преподаватель: </a:t>
            </a:r>
          </a:p>
        </p:txBody>
      </p:sp>
      <p:sp>
        <p:nvSpPr>
          <p:cNvPr id="9" name="Подзаголовок 2">
            <a:extLst>
              <a:ext uri="{FF2B5EF4-FFF2-40B4-BE49-F238E27FC236}">
                <a16:creationId xmlns:a16="http://schemas.microsoft.com/office/drawing/2014/main" xmlns="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242596" y="373225"/>
            <a:ext cx="11681925" cy="335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24013" indent="-1624013"/>
            <a:r>
              <a:rPr lang="ru-RU" sz="2000" b="1" dirty="0"/>
              <a:t>Муниципальное бюджетное учреждение дополнительного образования детей «Центр детского творчества «</a:t>
            </a:r>
            <a:r>
              <a:rPr lang="ru-RU" sz="2000" b="1" dirty="0" err="1"/>
              <a:t>Азино</a:t>
            </a:r>
            <a:r>
              <a:rPr lang="ru-RU" sz="2000" b="1" dirty="0"/>
              <a:t>» Советского района </a:t>
            </a:r>
            <a:r>
              <a:rPr lang="ru-RU" sz="2000" b="1" dirty="0" err="1"/>
              <a:t>г.Казани</a:t>
            </a:r>
            <a:endParaRPr lang="ru-RU" sz="2000" b="1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3953434"/>
            <a:ext cx="9966960" cy="1392289"/>
          </a:xfrm>
        </p:spPr>
        <p:txBody>
          <a:bodyPr rtlCol="0">
            <a:normAutofit/>
          </a:bodyPr>
          <a:lstStyle/>
          <a:p>
            <a:pPr rtl="0"/>
            <a:r>
              <a:rPr lang="ru-RU" sz="2800" cap="none" dirty="0"/>
              <a:t>100-летие  ТАССР</a:t>
            </a:r>
            <a:br>
              <a:rPr lang="ru-RU" sz="2800" cap="none" dirty="0"/>
            </a:br>
            <a:r>
              <a:rPr lang="ru-RU" sz="2400" i="1" cap="none" dirty="0"/>
              <a:t>Сочинение</a:t>
            </a:r>
            <a:r>
              <a:rPr lang="ru-RU" sz="4600" cap="none" dirty="0"/>
              <a:t/>
            </a:r>
            <a:br>
              <a:rPr lang="ru-RU" sz="4600" cap="none" dirty="0"/>
            </a:br>
            <a:r>
              <a:rPr lang="ru-RU" sz="4400" cap="none" dirty="0"/>
              <a:t>Родимый край – зеленая моя колыбель</a:t>
            </a:r>
          </a:p>
        </p:txBody>
      </p:sp>
      <p:sp>
        <p:nvSpPr>
          <p:cNvPr id="10" name="Подзаголовок 2">
            <a:extLst>
              <a:ext uri="{FF2B5EF4-FFF2-40B4-BE49-F238E27FC236}">
                <a16:creationId xmlns:a16="http://schemas.microsoft.com/office/drawing/2014/main" xmlns="" id="{3FC7BD98-5486-489C-BAA0-A69CEFF691B3}"/>
              </a:ext>
            </a:extLst>
          </p:cNvPr>
          <p:cNvSpPr txBox="1">
            <a:spLocks/>
          </p:cNvSpPr>
          <p:nvPr/>
        </p:nvSpPr>
        <p:spPr>
          <a:xfrm>
            <a:off x="5345594" y="6269619"/>
            <a:ext cx="1957881" cy="740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0700" indent="-1790700" algn="just"/>
            <a:r>
              <a:rPr lang="ru-RU" sz="2000" dirty="0"/>
              <a:t>Казань – 2020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2FE7D55-11D1-49E5-9A1D-47F68A75DFD9}"/>
              </a:ext>
            </a:extLst>
          </p:cNvPr>
          <p:cNvSpPr txBox="1"/>
          <p:nvPr/>
        </p:nvSpPr>
        <p:spPr>
          <a:xfrm>
            <a:off x="9675627" y="5579194"/>
            <a:ext cx="2105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Задонская Т. А. </a:t>
            </a:r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0465" y="544156"/>
            <a:ext cx="3223725" cy="1443269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/>
              <a:t>Открытия</a:t>
            </a:r>
          </a:p>
        </p:txBody>
      </p:sp>
      <p:graphicFrame>
        <p:nvGraphicFramePr>
          <p:cNvPr id="5" name="Объект 2" descr="Значок маркеров">
            <a:extLst>
              <a:ext uri="{FF2B5EF4-FFF2-40B4-BE49-F238E27FC236}">
                <a16:creationId xmlns:a16="http://schemas.microsoft.com/office/drawing/2014/main" xmlns="" id="{8453D1B9-6A3D-441D-888D-C1BEB727A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715779"/>
              </p:ext>
            </p:extLst>
          </p:nvPr>
        </p:nvGraphicFramePr>
        <p:xfrm>
          <a:off x="340569" y="568341"/>
          <a:ext cx="2850500" cy="236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210233" y="2548045"/>
            <a:ext cx="4870934" cy="12854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dirty="0">
                <a:solidFill>
                  <a:schemeClr val="tx1"/>
                </a:solidFill>
              </a:rPr>
              <a:t>Недавно я ходил в Консерваторию. Там познакомился с самым большим музыкальным инструментом в мире – органом.</a:t>
            </a:r>
          </a:p>
        </p:txBody>
      </p:sp>
      <p:pic>
        <p:nvPicPr>
          <p:cNvPr id="7" name="Рисунок 6"/>
          <p:cNvPicPr/>
          <p:nvPr/>
        </p:nvPicPr>
        <p:blipFill>
          <a:blip r:embed="rId8"/>
          <a:stretch>
            <a:fillRect/>
          </a:stretch>
        </p:blipFill>
        <p:spPr>
          <a:xfrm>
            <a:off x="7045667" y="1263918"/>
            <a:ext cx="4173220" cy="498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23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:a16="http://schemas.microsoft.com/office/drawing/2014/main" xmlns="" id="{E3DC42C2-6B58-404C-B339-2C72808A5B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518" y="609600"/>
            <a:ext cx="9615326" cy="1356360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>
                <a:solidFill>
                  <a:srgbClr val="FFFFFF"/>
                </a:solidFill>
              </a:rPr>
              <a:t>Спасибо за внимание!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5600" y="2188910"/>
            <a:ext cx="6665258" cy="3749207"/>
          </a:xfrm>
          <a:prstGeom prst="rect">
            <a:avLst/>
          </a:prstGeom>
        </p:spPr>
      </p:pic>
      <p:sp>
        <p:nvSpPr>
          <p:cNvPr id="26" name="Прямоугольник 25">
            <a:extLst>
              <a:ext uri="{FF2B5EF4-FFF2-40B4-BE49-F238E27FC236}">
                <a16:creationId xmlns:a16="http://schemas.microsoft.com/office/drawing/2014/main" xmlns="" id="{FCF82941-5589-49BF-B6B1-76122B2D0E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6983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 1">
            <a:extLst>
              <a:ext uri="{FF2B5EF4-FFF2-40B4-BE49-F238E27FC236}">
                <a16:creationId xmlns:a16="http://schemas.microsoft.com/office/drawing/2014/main" xmlns="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0835" y="685800"/>
            <a:ext cx="5266764" cy="1485900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План сочинения</a:t>
            </a:r>
          </a:p>
        </p:txBody>
      </p:sp>
      <p:graphicFrame>
        <p:nvGraphicFramePr>
          <p:cNvPr id="8" name="Объект 2" descr="Графический элемент SmartArt: линейный процесс">
            <a:extLst>
              <a:ext uri="{FF2B5EF4-FFF2-40B4-BE49-F238E27FC236}">
                <a16:creationId xmlns:a16="http://schemas.microsoft.com/office/drawing/2014/main" xmlns="" id="{DEC8A51B-A7CC-40D9-9DD5-CACF12E987DE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334000"/>
              </p:ext>
            </p:extLst>
          </p:nvPr>
        </p:nvGraphicFramePr>
        <p:xfrm>
          <a:off x="5862918" y="2299447"/>
          <a:ext cx="6091517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739" y="235431"/>
            <a:ext cx="5275107" cy="638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40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180322" y="1573306"/>
            <a:ext cx="9875520" cy="1290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38163" algn="just"/>
            <a:r>
              <a:rPr lang="ru-RU" dirty="0">
                <a:solidFill>
                  <a:schemeClr val="tx1"/>
                </a:solidFill>
              </a:rPr>
              <a:t>Я родился и вырос в прекрасном и интересном городе – это город Казань. Когда я еду с родителями по городу, вижу маленькие старинные домики Казани и большие, новые каменные многоэтажные дома. А какой красивый наш город в вечернее время!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17" y="3173506"/>
            <a:ext cx="4014881" cy="29852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892" y="2807965"/>
            <a:ext cx="2303107" cy="36600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7351"/>
          <a:stretch/>
        </p:blipFill>
        <p:spPr>
          <a:xfrm>
            <a:off x="7059707" y="3242090"/>
            <a:ext cx="4696305" cy="287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238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180322" y="3818964"/>
            <a:ext cx="9875520" cy="2712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dirty="0">
                <a:solidFill>
                  <a:schemeClr val="tx1"/>
                </a:solidFill>
              </a:rPr>
              <a:t>Я учусь в третьем классе. Люблю свою школу, свою первую учительницу Людмилу Геннадьевну. Помимо школы я посещаю занятия кружков: краеведение «Мой мир», «Мир геометрии» и робототехнику.</a:t>
            </a:r>
          </a:p>
          <a:p>
            <a:pPr indent="541338" algn="just"/>
            <a:r>
              <a:rPr lang="ru-RU" dirty="0">
                <a:solidFill>
                  <a:schemeClr val="tx1"/>
                </a:solidFill>
              </a:rPr>
              <a:t>Осенью мы всем классом с родителями ездим на экскурсии по нашему современному и старинному городу Казани. Прошли по территории Казанского Кремля, были в мечети </a:t>
            </a:r>
            <a:r>
              <a:rPr lang="ru-RU" dirty="0" err="1">
                <a:solidFill>
                  <a:schemeClr val="tx1"/>
                </a:solidFill>
              </a:rPr>
              <a:t>Кул</a:t>
            </a:r>
            <a:r>
              <a:rPr lang="ru-RU" dirty="0">
                <a:solidFill>
                  <a:schemeClr val="tx1"/>
                </a:solidFill>
              </a:rPr>
              <a:t>-Шариф, фотографировались около башни </a:t>
            </a:r>
            <a:r>
              <a:rPr lang="ru-RU" dirty="0" err="1">
                <a:solidFill>
                  <a:schemeClr val="tx1"/>
                </a:solidFill>
              </a:rPr>
              <a:t>Сююмбике</a:t>
            </a:r>
            <a:r>
              <a:rPr lang="ru-RU" dirty="0">
                <a:solidFill>
                  <a:schemeClr val="tx1"/>
                </a:solidFill>
              </a:rPr>
              <a:t>. Во время таких экскурсий я многое узнаю об истории нашего города.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153" y="785904"/>
            <a:ext cx="3780957" cy="2936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529" y="793376"/>
            <a:ext cx="4046723" cy="292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428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247557" y="564777"/>
            <a:ext cx="9875520" cy="1640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sz="2100" dirty="0">
                <a:solidFill>
                  <a:schemeClr val="tx1"/>
                </a:solidFill>
              </a:rPr>
              <a:t>Как-то раз мы с бабушкой ездили на экскурсию на остров-град Свияжск. Очень хотелось  увидеть этот загадочный остров своими глазами.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594" y="2326344"/>
            <a:ext cx="4845021" cy="3361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918" y="2326344"/>
            <a:ext cx="3931153" cy="338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8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91671" y="833718"/>
            <a:ext cx="11013141" cy="18787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sz="2400" dirty="0">
                <a:solidFill>
                  <a:schemeClr val="tx1"/>
                </a:solidFill>
              </a:rPr>
              <a:t>Отдельное внимание хотел уделить Храму всех религий и Литературному музею </a:t>
            </a:r>
            <a:r>
              <a:rPr lang="ru-RU" sz="2400" dirty="0" err="1">
                <a:solidFill>
                  <a:schemeClr val="tx1"/>
                </a:solidFill>
              </a:rPr>
              <a:t>Габдуллы</a:t>
            </a:r>
            <a:r>
              <a:rPr lang="ru-RU" sz="2400" dirty="0">
                <a:solidFill>
                  <a:schemeClr val="tx1"/>
                </a:solidFill>
              </a:rPr>
              <a:t> Тукая. Считаю эти здания одними из самых красивых и интересных в республике.</a:t>
            </a:r>
          </a:p>
          <a:p>
            <a:pPr indent="541338" algn="just"/>
            <a:r>
              <a:rPr lang="ru-RU" sz="2400" dirty="0">
                <a:solidFill>
                  <a:schemeClr val="tx1"/>
                </a:solidFill>
              </a:rPr>
              <a:t>Я люблю свой город, свою родную школу, своих родителей, своих учителей. Когда я выросту, построю для них еще более красивые и уникальные дома.</a:t>
            </a:r>
          </a:p>
          <a:p>
            <a:pPr indent="541338" algn="just"/>
            <a:r>
              <a:rPr lang="ru-RU" sz="2400" dirty="0">
                <a:solidFill>
                  <a:schemeClr val="tx1"/>
                </a:solidFill>
              </a:rPr>
              <a:t>Чтобы стать хорошим строителем или архитектором, говорит мой папа, нужно много учиться и трудиться. Я буду стараться и в будущем назову Казань городом Счастья, Добра и Солнца.</a:t>
            </a:r>
          </a:p>
          <a:p>
            <a:pPr indent="541338" algn="just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1465729" y="3307975"/>
            <a:ext cx="9251576" cy="321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815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069" y="529159"/>
            <a:ext cx="3207841" cy="1443269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/>
              <a:t>Спорт</a:t>
            </a:r>
          </a:p>
        </p:txBody>
      </p:sp>
      <p:graphicFrame>
        <p:nvGraphicFramePr>
          <p:cNvPr id="5" name="Объект 2" descr="Значок маркеров">
            <a:extLst>
              <a:ext uri="{FF2B5EF4-FFF2-40B4-BE49-F238E27FC236}">
                <a16:creationId xmlns:a16="http://schemas.microsoft.com/office/drawing/2014/main" xmlns="" id="{8453D1B9-6A3D-441D-888D-C1BEB727A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9886904"/>
              </p:ext>
            </p:extLst>
          </p:nvPr>
        </p:nvGraphicFramePr>
        <p:xfrm>
          <a:off x="858416" y="493695"/>
          <a:ext cx="2015412" cy="2548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180322" y="1978090"/>
            <a:ext cx="5257800" cy="4553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66533" y="2351314"/>
            <a:ext cx="3769292" cy="3471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dirty="0">
                <a:solidFill>
                  <a:schemeClr val="tx1"/>
                </a:solidFill>
              </a:rPr>
              <a:t>Мне нравится, что в моем городе, да и во всей республике в целом, большое внимание уделяется развитию спорта. Появляется все больше новых и хорошо оборудованных спортивных и детских площадок, проводятся много спортивных мероприятий.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3082" y="309283"/>
            <a:ext cx="4114800" cy="23563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6082" y="1627095"/>
            <a:ext cx="4653570" cy="2286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8836" y="2971802"/>
            <a:ext cx="4165600" cy="23431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5214" y="4370295"/>
            <a:ext cx="4216397" cy="220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74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117" y="566485"/>
            <a:ext cx="3319809" cy="1443269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/>
              <a:t>Природа родного края</a:t>
            </a:r>
          </a:p>
        </p:txBody>
      </p:sp>
      <p:pic>
        <p:nvPicPr>
          <p:cNvPr id="7" name="Рисунок 6" descr="Женщина стоит на вершине холма">
            <a:extLst>
              <a:ext uri="{FF2B5EF4-FFF2-40B4-BE49-F238E27FC236}">
                <a16:creationId xmlns:a16="http://schemas.microsoft.com/office/drawing/2014/main" xmlns="" id="{5B1885B6-720E-4434-8EED-676D134293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725" y="257243"/>
            <a:ext cx="4996673" cy="6357014"/>
          </a:xfrm>
          <a:prstGeom prst="rect">
            <a:avLst/>
          </a:prstGeom>
        </p:spPr>
      </p:pic>
      <p:graphicFrame>
        <p:nvGraphicFramePr>
          <p:cNvPr id="5" name="Объект 2" descr="Значок маркеров">
            <a:extLst>
              <a:ext uri="{FF2B5EF4-FFF2-40B4-BE49-F238E27FC236}">
                <a16:creationId xmlns:a16="http://schemas.microsoft.com/office/drawing/2014/main" xmlns="" id="{8453D1B9-6A3D-441D-888D-C1BEB727A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787740"/>
              </p:ext>
            </p:extLst>
          </p:nvPr>
        </p:nvGraphicFramePr>
        <p:xfrm>
          <a:off x="452537" y="653143"/>
          <a:ext cx="2757193" cy="2220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075764" y="2501153"/>
            <a:ext cx="4882655" cy="3025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sz="2400" dirty="0">
                <a:solidFill>
                  <a:schemeClr val="tx1"/>
                </a:solidFill>
              </a:rPr>
              <a:t>Мне нравится природа, которая нас окружает. Всегда приятно сходить на рыбалку, за грибами, поплавать в местных речках. Чтобы и дальше отдых на свежем воздухе приносил столько же удовольствия, природу надо беречь!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6883" y="280706"/>
            <a:ext cx="4975413" cy="27986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64177" y="3065929"/>
            <a:ext cx="2623576" cy="3550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89480" y="3070860"/>
            <a:ext cx="2353223" cy="354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45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BB4B6193-F9F1-4C54-838F-77350B9F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0465" y="544156"/>
            <a:ext cx="3223725" cy="1443269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/>
              <a:t>Открытия</a:t>
            </a:r>
          </a:p>
        </p:txBody>
      </p:sp>
      <p:graphicFrame>
        <p:nvGraphicFramePr>
          <p:cNvPr id="5" name="Объект 2" descr="Значок маркеров">
            <a:extLst>
              <a:ext uri="{FF2B5EF4-FFF2-40B4-BE49-F238E27FC236}">
                <a16:creationId xmlns:a16="http://schemas.microsoft.com/office/drawing/2014/main" xmlns="" id="{8453D1B9-6A3D-441D-888D-C1BEB727A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8715779"/>
              </p:ext>
            </p:extLst>
          </p:nvPr>
        </p:nvGraphicFramePr>
        <p:xfrm>
          <a:off x="340569" y="568341"/>
          <a:ext cx="2850500" cy="236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99095" y="981635"/>
            <a:ext cx="4882655" cy="2675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541338" algn="just"/>
            <a:r>
              <a:rPr lang="ru-RU" dirty="0">
                <a:solidFill>
                  <a:schemeClr val="tx1"/>
                </a:solidFill>
              </a:rPr>
              <a:t>Если не получается выехать на природу, чтобы провести выходные, – не страшно. Ведь и в городе всегда можно найти, чем заняться, много мест для открытий и интересного времени препровождения! В городе можно многое увидеть, пощупать своими руками даже просто во время прогулок.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5754" y="3711388"/>
            <a:ext cx="4923849" cy="27696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9"/>
          <a:srcRect t="13676" b="22828"/>
          <a:stretch/>
        </p:blipFill>
        <p:spPr>
          <a:xfrm>
            <a:off x="1371599" y="2017058"/>
            <a:ext cx="3966883" cy="447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5478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65EBD3-98B5-4FD2-8FAF-5D4022A9F7F4}">
  <ds:schemaRefs>
    <ds:schemaRef ds:uri="16c05727-aa75-4e4a-9b5f-8a80a1165891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71af3243-3dd4-4a8d-8c0d-dd76da1f02a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04E1485-0760-4ABF-A612-28A97B86DF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813238-AF3D-40EB-A3A4-550AB8513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«Аспект» для туристов</Template>
  <TotalTime>0</TotalTime>
  <Words>453</Words>
  <Application>Microsoft Office PowerPoint</Application>
  <PresentationFormat>Произвольный</PresentationFormat>
  <Paragraphs>36</Paragraphs>
  <Slides>11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Базис</vt:lpstr>
      <vt:lpstr>100-летие  ТАССР Сочинение Родимый край – зеленая моя колыбель</vt:lpstr>
      <vt:lpstr>План сочинения</vt:lpstr>
      <vt:lpstr>Сочинение</vt:lpstr>
      <vt:lpstr>Презентация PowerPoint</vt:lpstr>
      <vt:lpstr>Презентация PowerPoint</vt:lpstr>
      <vt:lpstr>Презентация PowerPoint</vt:lpstr>
      <vt:lpstr>Спорт</vt:lpstr>
      <vt:lpstr>Природа родного края</vt:lpstr>
      <vt:lpstr>Открытия</vt:lpstr>
      <vt:lpstr>Открытия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2020-02-16T12:34:31Z</dcterms:created>
  <dcterms:modified xsi:type="dcterms:W3CDTF">2020-04-30T17:26:21Z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